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18A0A-8C53-4F27-BA03-55841955F2E7}" v="53" dt="2023-01-14T14:50:10.76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1"/>
    <p:restoredTop sz="94675"/>
  </p:normalViewPr>
  <p:slideViewPr>
    <p:cSldViewPr snapToGrid="0">
      <p:cViewPr varScale="1">
        <p:scale>
          <a:sx n="109" d="100"/>
          <a:sy n="109" d="100"/>
        </p:scale>
        <p:origin x="636"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2C18A0A-8C53-4F27-BA03-55841955F2E7}"/>
    <pc:docChg chg="undo custSel modSld modMainMaster">
      <pc:chgData name="Kümmerle, Markus" userId="edb588ad-b118-44cb-93b6-335b967c9009" providerId="ADAL" clId="{22C18A0A-8C53-4F27-BA03-55841955F2E7}" dt="2023-01-14T14:51:18.163" v="253" actId="6549"/>
      <pc:docMkLst>
        <pc:docMk/>
      </pc:docMkLst>
      <pc:sldChg chg="addSp delSp modSp mod">
        <pc:chgData name="Kümmerle, Markus" userId="edb588ad-b118-44cb-93b6-335b967c9009" providerId="ADAL" clId="{22C18A0A-8C53-4F27-BA03-55841955F2E7}" dt="2023-01-14T14:50:26.169" v="234" actId="1037"/>
        <pc:sldMkLst>
          <pc:docMk/>
          <pc:sldMk cId="1609124706" sldId="2049"/>
        </pc:sldMkLst>
        <pc:spChg chg="mod">
          <ac:chgData name="Kümmerle, Markus" userId="edb588ad-b118-44cb-93b6-335b967c9009" providerId="ADAL" clId="{22C18A0A-8C53-4F27-BA03-55841955F2E7}" dt="2023-01-14T14:40:51.542" v="96" actId="1035"/>
          <ac:spMkLst>
            <pc:docMk/>
            <pc:sldMk cId="1609124706" sldId="2049"/>
            <ac:spMk id="62" creationId="{928FF1C1-0854-4A58-95D2-B9FAA2825CCF}"/>
          </ac:spMkLst>
        </pc:spChg>
        <pc:spChg chg="mod">
          <ac:chgData name="Kümmerle, Markus" userId="edb588ad-b118-44cb-93b6-335b967c9009" providerId="ADAL" clId="{22C18A0A-8C53-4F27-BA03-55841955F2E7}" dt="2023-01-14T14:40:51.542" v="96" actId="1035"/>
          <ac:spMkLst>
            <pc:docMk/>
            <pc:sldMk cId="1609124706" sldId="2049"/>
            <ac:spMk id="63" creationId="{DA5C78F0-895E-4F84-8FFD-CF80CD6E2FD3}"/>
          </ac:spMkLst>
        </pc:spChg>
        <pc:spChg chg="mod">
          <ac:chgData name="Kümmerle, Markus" userId="edb588ad-b118-44cb-93b6-335b967c9009" providerId="ADAL" clId="{22C18A0A-8C53-4F27-BA03-55841955F2E7}" dt="2023-01-14T14:40:51.542" v="96" actId="1035"/>
          <ac:spMkLst>
            <pc:docMk/>
            <pc:sldMk cId="1609124706" sldId="2049"/>
            <ac:spMk id="64" creationId="{D9EC907D-1B33-4748-9CFF-6DDFF68DCD38}"/>
          </ac:spMkLst>
        </pc:spChg>
        <pc:spChg chg="mod">
          <ac:chgData name="Kümmerle, Markus" userId="edb588ad-b118-44cb-93b6-335b967c9009" providerId="ADAL" clId="{22C18A0A-8C53-4F27-BA03-55841955F2E7}" dt="2023-01-14T14:40:51.542" v="96" actId="1035"/>
          <ac:spMkLst>
            <pc:docMk/>
            <pc:sldMk cId="1609124706" sldId="2049"/>
            <ac:spMk id="65" creationId="{44A8E926-2BFE-45A7-80F6-D215E10A7EA1}"/>
          </ac:spMkLst>
        </pc:spChg>
        <pc:spChg chg="mod">
          <ac:chgData name="Kümmerle, Markus" userId="edb588ad-b118-44cb-93b6-335b967c9009" providerId="ADAL" clId="{22C18A0A-8C53-4F27-BA03-55841955F2E7}" dt="2023-01-14T14:40:51.542" v="96" actId="1035"/>
          <ac:spMkLst>
            <pc:docMk/>
            <pc:sldMk cId="1609124706" sldId="2049"/>
            <ac:spMk id="66" creationId="{806402C4-7BB7-4FF4-910D-21DDB0FB53E3}"/>
          </ac:spMkLst>
        </pc:spChg>
        <pc:spChg chg="mod">
          <ac:chgData name="Kümmerle, Markus" userId="edb588ad-b118-44cb-93b6-335b967c9009" providerId="ADAL" clId="{22C18A0A-8C53-4F27-BA03-55841955F2E7}" dt="2023-01-14T14:40:51.542" v="96" actId="1035"/>
          <ac:spMkLst>
            <pc:docMk/>
            <pc:sldMk cId="1609124706" sldId="2049"/>
            <ac:spMk id="67" creationId="{1523F52D-B60A-4AB7-B9B3-AC61F510FEE6}"/>
          </ac:spMkLst>
        </pc:spChg>
        <pc:spChg chg="mod">
          <ac:chgData name="Kümmerle, Markus" userId="edb588ad-b118-44cb-93b6-335b967c9009" providerId="ADAL" clId="{22C18A0A-8C53-4F27-BA03-55841955F2E7}" dt="2023-01-14T14:40:51.542" v="96" actId="1035"/>
          <ac:spMkLst>
            <pc:docMk/>
            <pc:sldMk cId="1609124706" sldId="2049"/>
            <ac:spMk id="68" creationId="{7F7E92C1-9E84-4835-B595-53FB24AB1285}"/>
          </ac:spMkLst>
        </pc:spChg>
        <pc:grpChg chg="add mod">
          <ac:chgData name="Kümmerle, Markus" userId="edb588ad-b118-44cb-93b6-335b967c9009" providerId="ADAL" clId="{22C18A0A-8C53-4F27-BA03-55841955F2E7}" dt="2023-01-14T14:40:51.542" v="96" actId="1035"/>
          <ac:grpSpMkLst>
            <pc:docMk/>
            <pc:sldMk cId="1609124706" sldId="2049"/>
            <ac:grpSpMk id="60" creationId="{00EC4C0A-EE36-44F7-99FD-A240AC736392}"/>
          </ac:grpSpMkLst>
        </pc:grpChg>
        <pc:grpChg chg="mod">
          <ac:chgData name="Kümmerle, Markus" userId="edb588ad-b118-44cb-93b6-335b967c9009" providerId="ADAL" clId="{22C18A0A-8C53-4F27-BA03-55841955F2E7}" dt="2023-01-14T14:40:51.542" v="96" actId="1035"/>
          <ac:grpSpMkLst>
            <pc:docMk/>
            <pc:sldMk cId="1609124706" sldId="2049"/>
            <ac:grpSpMk id="61" creationId="{C1B3ED4A-ECF9-4E2A-B2EB-52549163B560}"/>
          </ac:grpSpMkLst>
        </pc:grpChg>
        <pc:picChg chg="mod">
          <ac:chgData name="Kümmerle, Markus" userId="edb588ad-b118-44cb-93b6-335b967c9009" providerId="ADAL" clId="{22C18A0A-8C53-4F27-BA03-55841955F2E7}" dt="2023-01-14T14:37:00.804" v="71" actId="408"/>
          <ac:picMkLst>
            <pc:docMk/>
            <pc:sldMk cId="1609124706" sldId="2049"/>
            <ac:picMk id="6" creationId="{E801FD9D-36B2-4E40-B027-4CB85035AA9C}"/>
          </ac:picMkLst>
        </pc:picChg>
        <pc:picChg chg="mod">
          <ac:chgData name="Kümmerle, Markus" userId="edb588ad-b118-44cb-93b6-335b967c9009" providerId="ADAL" clId="{22C18A0A-8C53-4F27-BA03-55841955F2E7}" dt="2023-01-14T14:46:46.490" v="142" actId="408"/>
          <ac:picMkLst>
            <pc:docMk/>
            <pc:sldMk cId="1609124706" sldId="2049"/>
            <ac:picMk id="7" creationId="{A55850A9-4D08-40D3-BE1B-EC8002332372}"/>
          </ac:picMkLst>
        </pc:picChg>
        <pc:picChg chg="mod">
          <ac:chgData name="Kümmerle, Markus" userId="edb588ad-b118-44cb-93b6-335b967c9009" providerId="ADAL" clId="{22C18A0A-8C53-4F27-BA03-55841955F2E7}" dt="2023-01-14T14:46:46.490" v="142" actId="408"/>
          <ac:picMkLst>
            <pc:docMk/>
            <pc:sldMk cId="1609124706" sldId="2049"/>
            <ac:picMk id="8" creationId="{183685A2-5DC3-47D9-9FE3-49DCA1C005FB}"/>
          </ac:picMkLst>
        </pc:picChg>
        <pc:picChg chg="mod">
          <ac:chgData name="Kümmerle, Markus" userId="edb588ad-b118-44cb-93b6-335b967c9009" providerId="ADAL" clId="{22C18A0A-8C53-4F27-BA03-55841955F2E7}" dt="2023-01-14T14:43:35.941" v="118" actId="12789"/>
          <ac:picMkLst>
            <pc:docMk/>
            <pc:sldMk cId="1609124706" sldId="2049"/>
            <ac:picMk id="9" creationId="{5BCA16A2-D997-4798-9DA5-F79048E137FE}"/>
          </ac:picMkLst>
        </pc:picChg>
        <pc:picChg chg="mod">
          <ac:chgData name="Kümmerle, Markus" userId="edb588ad-b118-44cb-93b6-335b967c9009" providerId="ADAL" clId="{22C18A0A-8C53-4F27-BA03-55841955F2E7}" dt="2023-01-14T14:43:35.941" v="118" actId="12789"/>
          <ac:picMkLst>
            <pc:docMk/>
            <pc:sldMk cId="1609124706" sldId="2049"/>
            <ac:picMk id="10" creationId="{CA29AE2B-3A81-4E25-9A14-7D592817984B}"/>
          </ac:picMkLst>
        </pc:picChg>
        <pc:picChg chg="mod">
          <ac:chgData name="Kümmerle, Markus" userId="edb588ad-b118-44cb-93b6-335b967c9009" providerId="ADAL" clId="{22C18A0A-8C53-4F27-BA03-55841955F2E7}" dt="2023-01-14T14:40:51.542" v="96" actId="1035"/>
          <ac:picMkLst>
            <pc:docMk/>
            <pc:sldMk cId="1609124706" sldId="2049"/>
            <ac:picMk id="11" creationId="{897567D8-9C10-40E0-847D-E55A4C90178D}"/>
          </ac:picMkLst>
        </pc:picChg>
        <pc:picChg chg="mod">
          <ac:chgData name="Kümmerle, Markus" userId="edb588ad-b118-44cb-93b6-335b967c9009" providerId="ADAL" clId="{22C18A0A-8C53-4F27-BA03-55841955F2E7}" dt="2023-01-14T14:40:51.542" v="96" actId="1035"/>
          <ac:picMkLst>
            <pc:docMk/>
            <pc:sldMk cId="1609124706" sldId="2049"/>
            <ac:picMk id="12" creationId="{08C621FC-DC50-4B73-A9EB-23E1EA12C64D}"/>
          </ac:picMkLst>
        </pc:picChg>
        <pc:picChg chg="mod">
          <ac:chgData name="Kümmerle, Markus" userId="edb588ad-b118-44cb-93b6-335b967c9009" providerId="ADAL" clId="{22C18A0A-8C53-4F27-BA03-55841955F2E7}" dt="2023-01-14T14:40:51.542" v="96" actId="1035"/>
          <ac:picMkLst>
            <pc:docMk/>
            <pc:sldMk cId="1609124706" sldId="2049"/>
            <ac:picMk id="13" creationId="{F18E428A-ABE5-4B32-ABDA-DC640A561A52}"/>
          </ac:picMkLst>
        </pc:picChg>
        <pc:picChg chg="mod">
          <ac:chgData name="Kümmerle, Markus" userId="edb588ad-b118-44cb-93b6-335b967c9009" providerId="ADAL" clId="{22C18A0A-8C53-4F27-BA03-55841955F2E7}" dt="2023-01-14T14:28:26.992" v="32" actId="408"/>
          <ac:picMkLst>
            <pc:docMk/>
            <pc:sldMk cId="1609124706" sldId="2049"/>
            <ac:picMk id="14" creationId="{DB9D9B4D-E3DA-446C-B06D-A04F656AD7FE}"/>
          </ac:picMkLst>
        </pc:picChg>
        <pc:picChg chg="mod">
          <ac:chgData name="Kümmerle, Markus" userId="edb588ad-b118-44cb-93b6-335b967c9009" providerId="ADAL" clId="{22C18A0A-8C53-4F27-BA03-55841955F2E7}" dt="2023-01-14T14:40:51.542" v="96" actId="1035"/>
          <ac:picMkLst>
            <pc:docMk/>
            <pc:sldMk cId="1609124706" sldId="2049"/>
            <ac:picMk id="15" creationId="{C96A23AD-90E9-4DB1-9250-AF41B60BA2A4}"/>
          </ac:picMkLst>
        </pc:picChg>
        <pc:picChg chg="mod">
          <ac:chgData name="Kümmerle, Markus" userId="edb588ad-b118-44cb-93b6-335b967c9009" providerId="ADAL" clId="{22C18A0A-8C53-4F27-BA03-55841955F2E7}" dt="2023-01-14T14:36:56.630" v="70" actId="12789"/>
          <ac:picMkLst>
            <pc:docMk/>
            <pc:sldMk cId="1609124706" sldId="2049"/>
            <ac:picMk id="16" creationId="{D6F9E4A6-FAAC-46A0-88AE-C021020BEBB4}"/>
          </ac:picMkLst>
        </pc:picChg>
        <pc:picChg chg="mod">
          <ac:chgData name="Kümmerle, Markus" userId="edb588ad-b118-44cb-93b6-335b967c9009" providerId="ADAL" clId="{22C18A0A-8C53-4F27-BA03-55841955F2E7}" dt="2023-01-14T14:37:00.804" v="71" actId="408"/>
          <ac:picMkLst>
            <pc:docMk/>
            <pc:sldMk cId="1609124706" sldId="2049"/>
            <ac:picMk id="18" creationId="{533F0E4B-8356-4717-B86E-E2CAFD497C7E}"/>
          </ac:picMkLst>
        </pc:picChg>
        <pc:picChg chg="mod">
          <ac:chgData name="Kümmerle, Markus" userId="edb588ad-b118-44cb-93b6-335b967c9009" providerId="ADAL" clId="{22C18A0A-8C53-4F27-BA03-55841955F2E7}" dt="2023-01-14T14:43:40.708" v="119" actId="408"/>
          <ac:picMkLst>
            <pc:docMk/>
            <pc:sldMk cId="1609124706" sldId="2049"/>
            <ac:picMk id="19" creationId="{33E5CB1F-A0D7-4FBB-A060-9587B6427AD4}"/>
          </ac:picMkLst>
        </pc:picChg>
        <pc:picChg chg="mod">
          <ac:chgData name="Kümmerle, Markus" userId="edb588ad-b118-44cb-93b6-335b967c9009" providerId="ADAL" clId="{22C18A0A-8C53-4F27-BA03-55841955F2E7}" dt="2023-01-14T14:43:40.708" v="119" actId="408"/>
          <ac:picMkLst>
            <pc:docMk/>
            <pc:sldMk cId="1609124706" sldId="2049"/>
            <ac:picMk id="20" creationId="{00278130-6A13-4C98-8848-0032F0E95D5B}"/>
          </ac:picMkLst>
        </pc:picChg>
        <pc:picChg chg="add del mod">
          <ac:chgData name="Kümmerle, Markus" userId="edb588ad-b118-44cb-93b6-335b967c9009" providerId="ADAL" clId="{22C18A0A-8C53-4F27-BA03-55841955F2E7}" dt="2023-01-14T14:24:06.311" v="5" actId="478"/>
          <ac:picMkLst>
            <pc:docMk/>
            <pc:sldMk cId="1609124706" sldId="2049"/>
            <ac:picMk id="21" creationId="{0450254F-22B3-49D0-A35C-AF928C0A3181}"/>
          </ac:picMkLst>
        </pc:picChg>
        <pc:picChg chg="mod">
          <ac:chgData name="Kümmerle, Markus" userId="edb588ad-b118-44cb-93b6-335b967c9009" providerId="ADAL" clId="{22C18A0A-8C53-4F27-BA03-55841955F2E7}" dt="2023-01-14T14:43:40.708" v="119" actId="408"/>
          <ac:picMkLst>
            <pc:docMk/>
            <pc:sldMk cId="1609124706" sldId="2049"/>
            <ac:picMk id="22" creationId="{AB203166-E2F2-45EB-A292-23761997F2CB}"/>
          </ac:picMkLst>
        </pc:picChg>
        <pc:picChg chg="mod">
          <ac:chgData name="Kümmerle, Markus" userId="edb588ad-b118-44cb-93b6-335b967c9009" providerId="ADAL" clId="{22C18A0A-8C53-4F27-BA03-55841955F2E7}" dt="2023-01-14T14:48:34.707" v="165" actId="408"/>
          <ac:picMkLst>
            <pc:docMk/>
            <pc:sldMk cId="1609124706" sldId="2049"/>
            <ac:picMk id="23" creationId="{880C27AB-A266-4D16-B6CE-B608468EFA60}"/>
          </ac:picMkLst>
        </pc:picChg>
        <pc:picChg chg="mod">
          <ac:chgData name="Kümmerle, Markus" userId="edb588ad-b118-44cb-93b6-335b967c9009" providerId="ADAL" clId="{22C18A0A-8C53-4F27-BA03-55841955F2E7}" dt="2023-01-14T14:50:20.100" v="212" actId="1037"/>
          <ac:picMkLst>
            <pc:docMk/>
            <pc:sldMk cId="1609124706" sldId="2049"/>
            <ac:picMk id="24" creationId="{74157A46-D0ED-4A48-A468-6BE44B498445}"/>
          </ac:picMkLst>
        </pc:picChg>
        <pc:picChg chg="mod">
          <ac:chgData name="Kümmerle, Markus" userId="edb588ad-b118-44cb-93b6-335b967c9009" providerId="ADAL" clId="{22C18A0A-8C53-4F27-BA03-55841955F2E7}" dt="2023-01-14T14:43:41.888" v="120" actId="1076"/>
          <ac:picMkLst>
            <pc:docMk/>
            <pc:sldMk cId="1609124706" sldId="2049"/>
            <ac:picMk id="25" creationId="{FCE70341-DA6B-433E-ADF7-0EAC87493B8F}"/>
          </ac:picMkLst>
        </pc:picChg>
        <pc:picChg chg="mod">
          <ac:chgData name="Kümmerle, Markus" userId="edb588ad-b118-44cb-93b6-335b967c9009" providerId="ADAL" clId="{22C18A0A-8C53-4F27-BA03-55841955F2E7}" dt="2023-01-14T14:40:51.542" v="96" actId="1035"/>
          <ac:picMkLst>
            <pc:docMk/>
            <pc:sldMk cId="1609124706" sldId="2049"/>
            <ac:picMk id="26" creationId="{335E88DA-64F5-4BCD-AD7E-4709B2A07350}"/>
          </ac:picMkLst>
        </pc:picChg>
        <pc:picChg chg="mod">
          <ac:chgData name="Kümmerle, Markus" userId="edb588ad-b118-44cb-93b6-335b967c9009" providerId="ADAL" clId="{22C18A0A-8C53-4F27-BA03-55841955F2E7}" dt="2023-01-14T14:43:40.708" v="119" actId="408"/>
          <ac:picMkLst>
            <pc:docMk/>
            <pc:sldMk cId="1609124706" sldId="2049"/>
            <ac:picMk id="27" creationId="{77138097-FEBD-4AE6-BF7E-2E57C5575FCB}"/>
          </ac:picMkLst>
        </pc:picChg>
        <pc:picChg chg="mod">
          <ac:chgData name="Kümmerle, Markus" userId="edb588ad-b118-44cb-93b6-335b967c9009" providerId="ADAL" clId="{22C18A0A-8C53-4F27-BA03-55841955F2E7}" dt="2023-01-14T14:48:34.707" v="165" actId="408"/>
          <ac:picMkLst>
            <pc:docMk/>
            <pc:sldMk cId="1609124706" sldId="2049"/>
            <ac:picMk id="28" creationId="{FDB8DAB5-0016-431A-BDD8-EC9FEAA8C07F}"/>
          </ac:picMkLst>
        </pc:picChg>
        <pc:picChg chg="mod">
          <ac:chgData name="Kümmerle, Markus" userId="edb588ad-b118-44cb-93b6-335b967c9009" providerId="ADAL" clId="{22C18A0A-8C53-4F27-BA03-55841955F2E7}" dt="2023-01-14T14:37:00.804" v="71" actId="408"/>
          <ac:picMkLst>
            <pc:docMk/>
            <pc:sldMk cId="1609124706" sldId="2049"/>
            <ac:picMk id="29" creationId="{C1EBAE24-FB4D-498A-93F5-9C2F19DA31FF}"/>
          </ac:picMkLst>
        </pc:picChg>
        <pc:picChg chg="mod">
          <ac:chgData name="Kümmerle, Markus" userId="edb588ad-b118-44cb-93b6-335b967c9009" providerId="ADAL" clId="{22C18A0A-8C53-4F27-BA03-55841955F2E7}" dt="2023-01-14T14:50:26.169" v="234" actId="1037"/>
          <ac:picMkLst>
            <pc:docMk/>
            <pc:sldMk cId="1609124706" sldId="2049"/>
            <ac:picMk id="30" creationId="{DD4AF1C8-29CE-45FB-849A-A4B57CEFF8CE}"/>
          </ac:picMkLst>
        </pc:picChg>
        <pc:picChg chg="mod">
          <ac:chgData name="Kümmerle, Markus" userId="edb588ad-b118-44cb-93b6-335b967c9009" providerId="ADAL" clId="{22C18A0A-8C53-4F27-BA03-55841955F2E7}" dt="2023-01-14T14:40:51.542" v="96" actId="1035"/>
          <ac:picMkLst>
            <pc:docMk/>
            <pc:sldMk cId="1609124706" sldId="2049"/>
            <ac:picMk id="31" creationId="{3683C14C-26D6-42D3-95D4-726159965F25}"/>
          </ac:picMkLst>
        </pc:picChg>
        <pc:picChg chg="mod">
          <ac:chgData name="Kümmerle, Markus" userId="edb588ad-b118-44cb-93b6-335b967c9009" providerId="ADAL" clId="{22C18A0A-8C53-4F27-BA03-55841955F2E7}" dt="2023-01-14T14:46:46.490" v="142" actId="408"/>
          <ac:picMkLst>
            <pc:docMk/>
            <pc:sldMk cId="1609124706" sldId="2049"/>
            <ac:picMk id="32" creationId="{F74AEDDA-C5DB-4CE0-AC60-93E2D36AE504}"/>
          </ac:picMkLst>
        </pc:picChg>
        <pc:picChg chg="mod">
          <ac:chgData name="Kümmerle, Markus" userId="edb588ad-b118-44cb-93b6-335b967c9009" providerId="ADAL" clId="{22C18A0A-8C53-4F27-BA03-55841955F2E7}" dt="2023-01-14T14:46:46.490" v="142" actId="408"/>
          <ac:picMkLst>
            <pc:docMk/>
            <pc:sldMk cId="1609124706" sldId="2049"/>
            <ac:picMk id="33" creationId="{2AF8F179-2BBF-4CC0-8BD8-BD7CC7162137}"/>
          </ac:picMkLst>
        </pc:picChg>
        <pc:picChg chg="mod">
          <ac:chgData name="Kümmerle, Markus" userId="edb588ad-b118-44cb-93b6-335b967c9009" providerId="ADAL" clId="{22C18A0A-8C53-4F27-BA03-55841955F2E7}" dt="2023-01-14T14:43:40.708" v="119" actId="408"/>
          <ac:picMkLst>
            <pc:docMk/>
            <pc:sldMk cId="1609124706" sldId="2049"/>
            <ac:picMk id="34" creationId="{353AFCB8-FB38-4AAE-939F-016AB8747C08}"/>
          </ac:picMkLst>
        </pc:picChg>
        <pc:picChg chg="mod">
          <ac:chgData name="Kümmerle, Markus" userId="edb588ad-b118-44cb-93b6-335b967c9009" providerId="ADAL" clId="{22C18A0A-8C53-4F27-BA03-55841955F2E7}" dt="2023-01-14T14:39:06.760" v="86" actId="1076"/>
          <ac:picMkLst>
            <pc:docMk/>
            <pc:sldMk cId="1609124706" sldId="2049"/>
            <ac:picMk id="35" creationId="{DA725A87-73F0-42D8-ABE3-59F5A5FF5549}"/>
          </ac:picMkLst>
        </pc:picChg>
        <pc:picChg chg="mod">
          <ac:chgData name="Kümmerle, Markus" userId="edb588ad-b118-44cb-93b6-335b967c9009" providerId="ADAL" clId="{22C18A0A-8C53-4F27-BA03-55841955F2E7}" dt="2023-01-14T14:28:26.992" v="32" actId="408"/>
          <ac:picMkLst>
            <pc:docMk/>
            <pc:sldMk cId="1609124706" sldId="2049"/>
            <ac:picMk id="36" creationId="{E43EAA71-6EA0-43FE-8AEC-8F75706271CC}"/>
          </ac:picMkLst>
        </pc:picChg>
        <pc:picChg chg="mod">
          <ac:chgData name="Kümmerle, Markus" userId="edb588ad-b118-44cb-93b6-335b967c9009" providerId="ADAL" clId="{22C18A0A-8C53-4F27-BA03-55841955F2E7}" dt="2023-01-14T14:28:26.992" v="32" actId="408"/>
          <ac:picMkLst>
            <pc:docMk/>
            <pc:sldMk cId="1609124706" sldId="2049"/>
            <ac:picMk id="37" creationId="{654B3E70-B34C-4110-8AA0-5D832134C0C5}"/>
          </ac:picMkLst>
        </pc:picChg>
        <pc:picChg chg="mod">
          <ac:chgData name="Kümmerle, Markus" userId="edb588ad-b118-44cb-93b6-335b967c9009" providerId="ADAL" clId="{22C18A0A-8C53-4F27-BA03-55841955F2E7}" dt="2023-01-14T14:28:26.992" v="32" actId="408"/>
          <ac:picMkLst>
            <pc:docMk/>
            <pc:sldMk cId="1609124706" sldId="2049"/>
            <ac:picMk id="38" creationId="{CC50274A-9DC8-4873-A5BF-2546543700B3}"/>
          </ac:picMkLst>
        </pc:picChg>
        <pc:picChg chg="mod">
          <ac:chgData name="Kümmerle, Markus" userId="edb588ad-b118-44cb-93b6-335b967c9009" providerId="ADAL" clId="{22C18A0A-8C53-4F27-BA03-55841955F2E7}" dt="2023-01-14T14:46:46.490" v="142" actId="408"/>
          <ac:picMkLst>
            <pc:docMk/>
            <pc:sldMk cId="1609124706" sldId="2049"/>
            <ac:picMk id="39" creationId="{6C1ADF0C-2306-45E4-86B8-CC54467F1CF9}"/>
          </ac:picMkLst>
        </pc:picChg>
        <pc:picChg chg="mod">
          <ac:chgData name="Kümmerle, Markus" userId="edb588ad-b118-44cb-93b6-335b967c9009" providerId="ADAL" clId="{22C18A0A-8C53-4F27-BA03-55841955F2E7}" dt="2023-01-14T14:46:46.490" v="142" actId="408"/>
          <ac:picMkLst>
            <pc:docMk/>
            <pc:sldMk cId="1609124706" sldId="2049"/>
            <ac:picMk id="40" creationId="{90595A52-DE01-492E-B229-E2F38411C4D2}"/>
          </ac:picMkLst>
        </pc:picChg>
        <pc:picChg chg="mod">
          <ac:chgData name="Kümmerle, Markus" userId="edb588ad-b118-44cb-93b6-335b967c9009" providerId="ADAL" clId="{22C18A0A-8C53-4F27-BA03-55841955F2E7}" dt="2023-01-14T14:48:34.707" v="165" actId="408"/>
          <ac:picMkLst>
            <pc:docMk/>
            <pc:sldMk cId="1609124706" sldId="2049"/>
            <ac:picMk id="41" creationId="{1E6DFB7C-413E-4DF7-B981-91502D8AA15E}"/>
          </ac:picMkLst>
        </pc:picChg>
        <pc:picChg chg="mod">
          <ac:chgData name="Kümmerle, Markus" userId="edb588ad-b118-44cb-93b6-335b967c9009" providerId="ADAL" clId="{22C18A0A-8C53-4F27-BA03-55841955F2E7}" dt="2023-01-14T14:37:00.804" v="71" actId="408"/>
          <ac:picMkLst>
            <pc:docMk/>
            <pc:sldMk cId="1609124706" sldId="2049"/>
            <ac:picMk id="42" creationId="{E0D09212-E342-4915-9642-4F5303BD8807}"/>
          </ac:picMkLst>
        </pc:picChg>
        <pc:picChg chg="mod">
          <ac:chgData name="Kümmerle, Markus" userId="edb588ad-b118-44cb-93b6-335b967c9009" providerId="ADAL" clId="{22C18A0A-8C53-4F27-BA03-55841955F2E7}" dt="2023-01-14T14:28:26.992" v="32" actId="408"/>
          <ac:picMkLst>
            <pc:docMk/>
            <pc:sldMk cId="1609124706" sldId="2049"/>
            <ac:picMk id="44" creationId="{16E86257-314D-4920-82F7-BBBC99866F0F}"/>
          </ac:picMkLst>
        </pc:picChg>
        <pc:picChg chg="add mod">
          <ac:chgData name="Kümmerle, Markus" userId="edb588ad-b118-44cb-93b6-335b967c9009" providerId="ADAL" clId="{22C18A0A-8C53-4F27-BA03-55841955F2E7}" dt="2023-01-14T14:28:26.992" v="32" actId="408"/>
          <ac:picMkLst>
            <pc:docMk/>
            <pc:sldMk cId="1609124706" sldId="2049"/>
            <ac:picMk id="45" creationId="{6B8359F1-CE88-4EDC-BB9F-113872039F17}"/>
          </ac:picMkLst>
        </pc:picChg>
        <pc:picChg chg="add mod">
          <ac:chgData name="Kümmerle, Markus" userId="edb588ad-b118-44cb-93b6-335b967c9009" providerId="ADAL" clId="{22C18A0A-8C53-4F27-BA03-55841955F2E7}" dt="2023-01-14T14:37:00.804" v="71" actId="408"/>
          <ac:picMkLst>
            <pc:docMk/>
            <pc:sldMk cId="1609124706" sldId="2049"/>
            <ac:picMk id="47" creationId="{1985FDDE-FA31-4757-AA8E-5E029B38B0B9}"/>
          </ac:picMkLst>
        </pc:picChg>
        <pc:picChg chg="add del mod">
          <ac:chgData name="Kümmerle, Markus" userId="edb588ad-b118-44cb-93b6-335b967c9009" providerId="ADAL" clId="{22C18A0A-8C53-4F27-BA03-55841955F2E7}" dt="2023-01-14T14:31:32.706" v="50" actId="478"/>
          <ac:picMkLst>
            <pc:docMk/>
            <pc:sldMk cId="1609124706" sldId="2049"/>
            <ac:picMk id="49" creationId="{89589495-B7C1-4B56-818A-BA2AA97DFDEB}"/>
          </ac:picMkLst>
        </pc:picChg>
        <pc:picChg chg="add mod">
          <ac:chgData name="Kümmerle, Markus" userId="edb588ad-b118-44cb-93b6-335b967c9009" providerId="ADAL" clId="{22C18A0A-8C53-4F27-BA03-55841955F2E7}" dt="2023-01-14T14:37:00.804" v="71" actId="408"/>
          <ac:picMkLst>
            <pc:docMk/>
            <pc:sldMk cId="1609124706" sldId="2049"/>
            <ac:picMk id="51" creationId="{587B8177-19AE-464D-82C8-821F39C98A50}"/>
          </ac:picMkLst>
        </pc:picChg>
        <pc:picChg chg="add del mod">
          <ac:chgData name="Kümmerle, Markus" userId="edb588ad-b118-44cb-93b6-335b967c9009" providerId="ADAL" clId="{22C18A0A-8C53-4F27-BA03-55841955F2E7}" dt="2023-01-14T14:34:32.985" v="62" actId="478"/>
          <ac:picMkLst>
            <pc:docMk/>
            <pc:sldMk cId="1609124706" sldId="2049"/>
            <ac:picMk id="53" creationId="{5BDF21CF-2EC6-4614-A335-C1FFB26A71C5}"/>
          </ac:picMkLst>
        </pc:picChg>
        <pc:picChg chg="add mod">
          <ac:chgData name="Kümmerle, Markus" userId="edb588ad-b118-44cb-93b6-335b967c9009" providerId="ADAL" clId="{22C18A0A-8C53-4F27-BA03-55841955F2E7}" dt="2023-01-14T14:36:56.630" v="70" actId="12789"/>
          <ac:picMkLst>
            <pc:docMk/>
            <pc:sldMk cId="1609124706" sldId="2049"/>
            <ac:picMk id="55" creationId="{14B4B932-C901-4C41-A6AC-6BA5060A96E3}"/>
          </ac:picMkLst>
        </pc:picChg>
        <pc:picChg chg="add mod">
          <ac:chgData name="Kümmerle, Markus" userId="edb588ad-b118-44cb-93b6-335b967c9009" providerId="ADAL" clId="{22C18A0A-8C53-4F27-BA03-55841955F2E7}" dt="2023-01-14T14:43:40.708" v="119" actId="408"/>
          <ac:picMkLst>
            <pc:docMk/>
            <pc:sldMk cId="1609124706" sldId="2049"/>
            <ac:picMk id="57" creationId="{5CFEEC0C-3BB8-4FE9-ABB0-8F95ABC83AD8}"/>
          </ac:picMkLst>
        </pc:picChg>
        <pc:picChg chg="add mod">
          <ac:chgData name="Kümmerle, Markus" userId="edb588ad-b118-44cb-93b6-335b967c9009" providerId="ADAL" clId="{22C18A0A-8C53-4F27-BA03-55841955F2E7}" dt="2023-01-14T14:46:46.490" v="142" actId="408"/>
          <ac:picMkLst>
            <pc:docMk/>
            <pc:sldMk cId="1609124706" sldId="2049"/>
            <ac:picMk id="59" creationId="{6E96CCB7-996E-4505-BF69-A7BDFBCBBF41}"/>
          </ac:picMkLst>
        </pc:picChg>
        <pc:picChg chg="add mod">
          <ac:chgData name="Kümmerle, Markus" userId="edb588ad-b118-44cb-93b6-335b967c9009" providerId="ADAL" clId="{22C18A0A-8C53-4F27-BA03-55841955F2E7}" dt="2023-01-14T14:48:34.707" v="165" actId="408"/>
          <ac:picMkLst>
            <pc:docMk/>
            <pc:sldMk cId="1609124706" sldId="2049"/>
            <ac:picMk id="70" creationId="{9D773627-D10F-4720-83FC-DEB9C562F7BF}"/>
          </ac:picMkLst>
        </pc:picChg>
        <pc:picChg chg="mod">
          <ac:chgData name="Kümmerle, Markus" userId="edb588ad-b118-44cb-93b6-335b967c9009" providerId="ADAL" clId="{22C18A0A-8C53-4F27-BA03-55841955F2E7}" dt="2023-01-14T14:48:34.707" v="165" actId="408"/>
          <ac:picMkLst>
            <pc:docMk/>
            <pc:sldMk cId="1609124706" sldId="2049"/>
            <ac:picMk id="3088" creationId="{F72A8B7E-732E-4B0C-8588-1320247D45E5}"/>
          </ac:picMkLst>
        </pc:picChg>
        <pc:picChg chg="mod">
          <ac:chgData name="Kümmerle, Markus" userId="edb588ad-b118-44cb-93b6-335b967c9009" providerId="ADAL" clId="{22C18A0A-8C53-4F27-BA03-55841955F2E7}" dt="2023-01-14T14:46:46.490" v="142" actId="408"/>
          <ac:picMkLst>
            <pc:docMk/>
            <pc:sldMk cId="1609124706" sldId="2049"/>
            <ac:picMk id="3089" creationId="{D3BB906B-B65F-4A67-98C4-862449CD2D41}"/>
          </ac:picMkLst>
        </pc:picChg>
        <pc:picChg chg="mod">
          <ac:chgData name="Kümmerle, Markus" userId="edb588ad-b118-44cb-93b6-335b967c9009" providerId="ADAL" clId="{22C18A0A-8C53-4F27-BA03-55841955F2E7}" dt="2023-01-14T14:50:10.765" v="177" actId="1038"/>
          <ac:picMkLst>
            <pc:docMk/>
            <pc:sldMk cId="1609124706" sldId="2049"/>
            <ac:picMk id="3093" creationId="{9FDAEF24-BA7D-4E72-B3BE-2D955FC524C1}"/>
          </ac:picMkLst>
        </pc:picChg>
        <pc:picChg chg="mod">
          <ac:chgData name="Kümmerle, Markus" userId="edb588ad-b118-44cb-93b6-335b967c9009" providerId="ADAL" clId="{22C18A0A-8C53-4F27-BA03-55841955F2E7}" dt="2023-01-14T14:28:26.992" v="32" actId="408"/>
          <ac:picMkLst>
            <pc:docMk/>
            <pc:sldMk cId="1609124706" sldId="2049"/>
            <ac:picMk id="3098" creationId="{7DBDD973-78E3-47C6-8AA8-44941886C608}"/>
          </ac:picMkLst>
        </pc:picChg>
      </pc:sldChg>
      <pc:sldMasterChg chg="modSp mod">
        <pc:chgData name="Kümmerle, Markus" userId="edb588ad-b118-44cb-93b6-335b967c9009" providerId="ADAL" clId="{22C18A0A-8C53-4F27-BA03-55841955F2E7}" dt="2023-01-14T14:51:18.163" v="253" actId="6549"/>
        <pc:sldMasterMkLst>
          <pc:docMk/>
          <pc:sldMasterMk cId="792883523" sldId="2147483648"/>
        </pc:sldMasterMkLst>
        <pc:spChg chg="mod">
          <ac:chgData name="Kümmerle, Markus" userId="edb588ad-b118-44cb-93b6-335b967c9009" providerId="ADAL" clId="{22C18A0A-8C53-4F27-BA03-55841955F2E7}" dt="2023-01-14T14:51:18.163" v="253" actId="6549"/>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14.01.2023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13.01.2023</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slideLayout" Target="../slideLayouts/slideLayout2.xml"/><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3.png"/><Relationship Id="rId47" Type="http://schemas.openxmlformats.org/officeDocument/2006/relationships/image" Target="../media/image68.png"/><Relationship Id="rId50" Type="http://schemas.openxmlformats.org/officeDocument/2006/relationships/image" Target="../media/image71.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62.png"/><Relationship Id="rId54" Type="http://schemas.openxmlformats.org/officeDocument/2006/relationships/image" Target="../media/image75.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3" Type="http://schemas.openxmlformats.org/officeDocument/2006/relationships/image" Target="../media/image74.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49" Type="http://schemas.openxmlformats.org/officeDocument/2006/relationships/image" Target="../media/image70.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5.svg"/><Relationship Id="rId52" Type="http://schemas.openxmlformats.org/officeDocument/2006/relationships/image" Target="../media/image73.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 Id="rId48" Type="http://schemas.openxmlformats.org/officeDocument/2006/relationships/image" Target="../media/image69.png"/><Relationship Id="rId8" Type="http://schemas.openxmlformats.org/officeDocument/2006/relationships/image" Target="../media/image30.png"/><Relationship Id="rId51"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820099" y="1355073"/>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897" y="541366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6144" y="4693937"/>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3637" y="527475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27095" y="1692057"/>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8545063" y="3828513"/>
            <a:ext cx="1508894" cy="848752"/>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2564121" y="3948354"/>
            <a:ext cx="1114155" cy="609071"/>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313220" y="5545463"/>
            <a:ext cx="1206026" cy="294806"/>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7634574" y="2543689"/>
            <a:ext cx="501757" cy="543261"/>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6185783" y="4708479"/>
            <a:ext cx="623237" cy="623237"/>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4618537" y="5381248"/>
            <a:ext cx="1893394" cy="623237"/>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9023789" y="3122190"/>
            <a:ext cx="1335480" cy="8889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1223224" y="3867884"/>
            <a:ext cx="1155014" cy="770010"/>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2282910" y="4914637"/>
            <a:ext cx="2767036" cy="1556458"/>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1867532" y="2429819"/>
            <a:ext cx="1901442" cy="771001"/>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6671072" y="5491539"/>
            <a:ext cx="1197206" cy="402654"/>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1665455" y="3386339"/>
            <a:ext cx="1779638" cy="360673"/>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1671684" y="4834168"/>
            <a:ext cx="1355319" cy="371858"/>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7186533" y="4646202"/>
            <a:ext cx="747791" cy="747791"/>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360862" y="4115677"/>
            <a:ext cx="676479" cy="27442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3661048" y="3419524"/>
            <a:ext cx="1661948" cy="29430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3404516" y="4858988"/>
            <a:ext cx="1384115" cy="32221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6901470" y="3999834"/>
            <a:ext cx="1457710" cy="506111"/>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3910436" y="1918987"/>
            <a:ext cx="1516390" cy="330657"/>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360862" y="1951849"/>
            <a:ext cx="876888" cy="264932"/>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10239841" y="3664200"/>
            <a:ext cx="1177379" cy="1177379"/>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9606945" y="1744048"/>
            <a:ext cx="1684760" cy="680534"/>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1438019" y="1706115"/>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9953514" y="4740894"/>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360863" y="4848872"/>
            <a:ext cx="933308" cy="342451"/>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419534" y="5477833"/>
            <a:ext cx="845303" cy="430067"/>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6314810" y="2722133"/>
            <a:ext cx="1068154" cy="18637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2394688" y="1910910"/>
            <a:ext cx="1315479" cy="346811"/>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229794" y="3293760"/>
            <a:ext cx="1219706" cy="545830"/>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5538951" y="3460650"/>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10575226" y="3293760"/>
            <a:ext cx="606343" cy="54583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387941" y="2729594"/>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5"/>
          <a:stretch>
            <a:fillRect/>
          </a:stretch>
        </p:blipFill>
        <p:spPr>
          <a:xfrm>
            <a:off x="322839" y="2717728"/>
            <a:ext cx="1293083" cy="195182"/>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6"/>
          <a:stretch>
            <a:fillRect/>
          </a:stretch>
        </p:blipFill>
        <p:spPr>
          <a:xfrm>
            <a:off x="7698497" y="1830989"/>
            <a:ext cx="1708178" cy="506653"/>
          </a:xfrm>
          <a:prstGeom prst="rect">
            <a:avLst/>
          </a:prstGeom>
        </p:spPr>
      </p:pic>
      <p:pic>
        <p:nvPicPr>
          <p:cNvPr id="19" name="Grafik 18">
            <a:extLst>
              <a:ext uri="{FF2B5EF4-FFF2-40B4-BE49-F238E27FC236}">
                <a16:creationId xmlns:a16="http://schemas.microsoft.com/office/drawing/2014/main" id="{33E5CB1F-A0D7-4FBB-A060-9587B6427AD4}"/>
              </a:ext>
            </a:extLst>
          </p:cNvPr>
          <p:cNvPicPr>
            <a:picLocks noChangeAspect="1"/>
          </p:cNvPicPr>
          <p:nvPr/>
        </p:nvPicPr>
        <p:blipFill>
          <a:blip r:embed="rId47"/>
          <a:stretch>
            <a:fillRect/>
          </a:stretch>
        </p:blipFill>
        <p:spPr>
          <a:xfrm>
            <a:off x="3864159" y="4015109"/>
            <a:ext cx="1541580" cy="475560"/>
          </a:xfrm>
          <a:prstGeom prst="rect">
            <a:avLst/>
          </a:prstGeom>
        </p:spPr>
      </p:pic>
      <p:pic>
        <p:nvPicPr>
          <p:cNvPr id="45" name="Grafik 44">
            <a:extLst>
              <a:ext uri="{FF2B5EF4-FFF2-40B4-BE49-F238E27FC236}">
                <a16:creationId xmlns:a16="http://schemas.microsoft.com/office/drawing/2014/main" id="{6B8359F1-CE88-4EDC-BB9F-113872039F17}"/>
              </a:ext>
            </a:extLst>
          </p:cNvPr>
          <p:cNvPicPr>
            <a:picLocks noChangeAspect="1"/>
          </p:cNvPicPr>
          <p:nvPr/>
        </p:nvPicPr>
        <p:blipFill>
          <a:blip r:embed="rId48"/>
          <a:stretch>
            <a:fillRect/>
          </a:stretch>
        </p:blipFill>
        <p:spPr>
          <a:xfrm>
            <a:off x="6600671" y="1815422"/>
            <a:ext cx="897557" cy="537786"/>
          </a:xfrm>
          <a:prstGeom prst="rect">
            <a:avLst/>
          </a:prstGeom>
        </p:spPr>
      </p:pic>
      <p:pic>
        <p:nvPicPr>
          <p:cNvPr id="47" name="Grafik 46" descr="Ein Bild, das Text, Geschirr, Teller enthält.&#10;&#10;Automatisch generierte Beschreibung">
            <a:extLst>
              <a:ext uri="{FF2B5EF4-FFF2-40B4-BE49-F238E27FC236}">
                <a16:creationId xmlns:a16="http://schemas.microsoft.com/office/drawing/2014/main" id="{1985FDDE-FA31-4757-AA8E-5E029B38B0B9}"/>
              </a:ext>
            </a:extLst>
          </p:cNvPr>
          <p:cNvPicPr>
            <a:picLocks noChangeAspect="1"/>
          </p:cNvPicPr>
          <p:nvPr/>
        </p:nvPicPr>
        <p:blipFill>
          <a:blip r:embed="rId49"/>
          <a:stretch>
            <a:fillRect/>
          </a:stretch>
        </p:blipFill>
        <p:spPr>
          <a:xfrm>
            <a:off x="4020584" y="2589195"/>
            <a:ext cx="858426" cy="452248"/>
          </a:xfrm>
          <a:prstGeom prst="rect">
            <a:avLst/>
          </a:prstGeom>
        </p:spPr>
      </p:pic>
      <p:pic>
        <p:nvPicPr>
          <p:cNvPr id="51" name="Grafik 50">
            <a:extLst>
              <a:ext uri="{FF2B5EF4-FFF2-40B4-BE49-F238E27FC236}">
                <a16:creationId xmlns:a16="http://schemas.microsoft.com/office/drawing/2014/main" id="{587B8177-19AE-464D-82C8-821F39C98A50}"/>
              </a:ext>
            </a:extLst>
          </p:cNvPr>
          <p:cNvPicPr>
            <a:picLocks noChangeAspect="1"/>
          </p:cNvPicPr>
          <p:nvPr/>
        </p:nvPicPr>
        <p:blipFill>
          <a:blip r:embed="rId50"/>
          <a:stretch>
            <a:fillRect/>
          </a:stretch>
        </p:blipFill>
        <p:spPr>
          <a:xfrm>
            <a:off x="5130620" y="2349029"/>
            <a:ext cx="932580" cy="932580"/>
          </a:xfrm>
          <a:prstGeom prst="rect">
            <a:avLst/>
          </a:prstGeom>
        </p:spPr>
      </p:pic>
      <p:pic>
        <p:nvPicPr>
          <p:cNvPr id="55" name="Grafik 54">
            <a:extLst>
              <a:ext uri="{FF2B5EF4-FFF2-40B4-BE49-F238E27FC236}">
                <a16:creationId xmlns:a16="http://schemas.microsoft.com/office/drawing/2014/main" id="{14B4B932-C901-4C41-A6AC-6BA5060A96E3}"/>
              </a:ext>
            </a:extLst>
          </p:cNvPr>
          <p:cNvPicPr>
            <a:picLocks noChangeAspect="1"/>
          </p:cNvPicPr>
          <p:nvPr/>
        </p:nvPicPr>
        <p:blipFill>
          <a:blip r:embed="rId51"/>
          <a:stretch>
            <a:fillRect/>
          </a:stretch>
        </p:blipFill>
        <p:spPr>
          <a:xfrm>
            <a:off x="10011153" y="2671747"/>
            <a:ext cx="1188083" cy="287145"/>
          </a:xfrm>
          <a:prstGeom prst="rect">
            <a:avLst/>
          </a:prstGeom>
        </p:spPr>
      </p:pic>
      <p:grpSp>
        <p:nvGrpSpPr>
          <p:cNvPr id="60" name="组合 55">
            <a:extLst>
              <a:ext uri="{FF2B5EF4-FFF2-40B4-BE49-F238E27FC236}">
                <a16:creationId xmlns:a16="http://schemas.microsoft.com/office/drawing/2014/main" id="{00EC4C0A-EE36-44F7-99FD-A240AC736392}"/>
              </a:ext>
            </a:extLst>
          </p:cNvPr>
          <p:cNvGrpSpPr>
            <a:grpSpLocks noChangeAspect="1"/>
          </p:cNvGrpSpPr>
          <p:nvPr/>
        </p:nvGrpSpPr>
        <p:grpSpPr>
          <a:xfrm>
            <a:off x="7111773" y="3375940"/>
            <a:ext cx="1696060" cy="381470"/>
            <a:chOff x="720033" y="1467682"/>
            <a:chExt cx="4056154" cy="912291"/>
          </a:xfrm>
        </p:grpSpPr>
        <p:grpSp>
          <p:nvGrpSpPr>
            <p:cNvPr id="61" name="组合 38">
              <a:extLst>
                <a:ext uri="{FF2B5EF4-FFF2-40B4-BE49-F238E27FC236}">
                  <a16:creationId xmlns:a16="http://schemas.microsoft.com/office/drawing/2014/main" id="{C1B3ED4A-ECF9-4E2A-B2EB-52549163B560}"/>
                </a:ext>
              </a:extLst>
            </p:cNvPr>
            <p:cNvGrpSpPr>
              <a:grpSpLocks noChangeAspect="1"/>
            </p:cNvGrpSpPr>
            <p:nvPr/>
          </p:nvGrpSpPr>
          <p:grpSpPr>
            <a:xfrm>
              <a:off x="2130398" y="1759008"/>
              <a:ext cx="2645789" cy="451808"/>
              <a:chOff x="4003676" y="2249488"/>
              <a:chExt cx="5810250" cy="992187"/>
            </a:xfrm>
          </p:grpSpPr>
          <p:sp>
            <p:nvSpPr>
              <p:cNvPr id="63" name="Freeform 25">
                <a:extLst>
                  <a:ext uri="{FF2B5EF4-FFF2-40B4-BE49-F238E27FC236}">
                    <a16:creationId xmlns:a16="http://schemas.microsoft.com/office/drawing/2014/main" id="{DA5C78F0-895E-4F84-8FFD-CF80CD6E2FD3}"/>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6">
                <a:extLst>
                  <a:ext uri="{FF2B5EF4-FFF2-40B4-BE49-F238E27FC236}">
                    <a16:creationId xmlns:a16="http://schemas.microsoft.com/office/drawing/2014/main" id="{D9EC907D-1B33-4748-9CFF-6DDFF68DCD38}"/>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7">
                <a:extLst>
                  <a:ext uri="{FF2B5EF4-FFF2-40B4-BE49-F238E27FC236}">
                    <a16:creationId xmlns:a16="http://schemas.microsoft.com/office/drawing/2014/main" id="{44A8E926-2BFE-45A7-80F6-D215E10A7EA1}"/>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8">
                <a:extLst>
                  <a:ext uri="{FF2B5EF4-FFF2-40B4-BE49-F238E27FC236}">
                    <a16:creationId xmlns:a16="http://schemas.microsoft.com/office/drawing/2014/main" id="{806402C4-7BB7-4FF4-910D-21DDB0FB53E3}"/>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9">
                <a:extLst>
                  <a:ext uri="{FF2B5EF4-FFF2-40B4-BE49-F238E27FC236}">
                    <a16:creationId xmlns:a16="http://schemas.microsoft.com/office/drawing/2014/main" id="{1523F52D-B60A-4AB7-B9B3-AC61F510FEE6}"/>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0">
                <a:extLst>
                  <a:ext uri="{FF2B5EF4-FFF2-40B4-BE49-F238E27FC236}">
                    <a16:creationId xmlns:a16="http://schemas.microsoft.com/office/drawing/2014/main" id="{7F7E92C1-9E84-4835-B595-53FB24AB1285}"/>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2" name="Freeform 31">
              <a:extLst>
                <a:ext uri="{FF2B5EF4-FFF2-40B4-BE49-F238E27FC236}">
                  <a16:creationId xmlns:a16="http://schemas.microsoft.com/office/drawing/2014/main" id="{928FF1C1-0854-4A58-95D2-B9FAA2825CCF}"/>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7" name="Grafik 56">
            <a:extLst>
              <a:ext uri="{FF2B5EF4-FFF2-40B4-BE49-F238E27FC236}">
                <a16:creationId xmlns:a16="http://schemas.microsoft.com/office/drawing/2014/main" id="{5CFEEC0C-3BB8-4FE9-ABB0-8F95ABC83AD8}"/>
              </a:ext>
            </a:extLst>
          </p:cNvPr>
          <p:cNvPicPr>
            <a:picLocks noChangeAspect="1"/>
          </p:cNvPicPr>
          <p:nvPr/>
        </p:nvPicPr>
        <p:blipFill>
          <a:blip r:embed="rId52"/>
          <a:stretch>
            <a:fillRect/>
          </a:stretch>
        </p:blipFill>
        <p:spPr>
          <a:xfrm>
            <a:off x="5591622" y="4017822"/>
            <a:ext cx="1123965" cy="470135"/>
          </a:xfrm>
          <a:prstGeom prst="rect">
            <a:avLst/>
          </a:prstGeom>
        </p:spPr>
      </p:pic>
      <p:pic>
        <p:nvPicPr>
          <p:cNvPr id="59" name="Grafik 58">
            <a:extLst>
              <a:ext uri="{FF2B5EF4-FFF2-40B4-BE49-F238E27FC236}">
                <a16:creationId xmlns:a16="http://schemas.microsoft.com/office/drawing/2014/main" id="{6E96CCB7-996E-4505-BF69-A7BDFBCBBF41}"/>
              </a:ext>
            </a:extLst>
          </p:cNvPr>
          <p:cNvPicPr>
            <a:picLocks noChangeAspect="1"/>
          </p:cNvPicPr>
          <p:nvPr/>
        </p:nvPicPr>
        <p:blipFill>
          <a:blip r:embed="rId53"/>
          <a:stretch>
            <a:fillRect/>
          </a:stretch>
        </p:blipFill>
        <p:spPr>
          <a:xfrm>
            <a:off x="8311837" y="4622308"/>
            <a:ext cx="1264162" cy="795579"/>
          </a:xfrm>
          <a:prstGeom prst="rect">
            <a:avLst/>
          </a:prstGeom>
        </p:spPr>
      </p:pic>
      <p:pic>
        <p:nvPicPr>
          <p:cNvPr id="70" name="Grafik 69">
            <a:extLst>
              <a:ext uri="{FF2B5EF4-FFF2-40B4-BE49-F238E27FC236}">
                <a16:creationId xmlns:a16="http://schemas.microsoft.com/office/drawing/2014/main" id="{9D773627-D10F-4720-83FC-DEB9C562F7BF}"/>
              </a:ext>
            </a:extLst>
          </p:cNvPr>
          <p:cNvPicPr>
            <a:picLocks noChangeAspect="1"/>
          </p:cNvPicPr>
          <p:nvPr/>
        </p:nvPicPr>
        <p:blipFill>
          <a:blip r:embed="rId54"/>
          <a:stretch>
            <a:fillRect/>
          </a:stretch>
        </p:blipFill>
        <p:spPr>
          <a:xfrm>
            <a:off x="8046469" y="5421337"/>
            <a:ext cx="1460787" cy="543058"/>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18887A1-DA35-45B1-9C30-3C4CD5A75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blank_16_9</Template>
  <TotalTime>0</TotalTime>
  <Words>603</Words>
  <Application>Microsoft Office PowerPoint</Application>
  <PresentationFormat>Benutzerdefiniert</PresentationFormat>
  <Paragraphs>117</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Arial</vt:lpstr>
      <vt:lpstr>FlexoSoft Light</vt:lpstr>
      <vt:lpstr>FlexoSoft Medium</vt:lpstr>
      <vt:lpstr>Calibri</vt:lpstr>
      <vt:lpstr>FlexoSoft</vt:lpstr>
      <vt:lpstr>FlexoSoft DemiBold</vt:lpstr>
      <vt:lpstr>Wingdings 2</vt:lpstr>
      <vt:lpstr>Wingdings</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3</cp:revision>
  <cp:lastPrinted>2021-07-20T14:27:29Z</cp:lastPrinted>
  <dcterms:created xsi:type="dcterms:W3CDTF">2021-01-08T13:06:59Z</dcterms:created>
  <dcterms:modified xsi:type="dcterms:W3CDTF">2023-01-14T14:51:20Z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